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1" r:id="rId6"/>
    <p:sldId id="279" r:id="rId7"/>
    <p:sldId id="281" r:id="rId8"/>
    <p:sldId id="28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monstration" id="{B9B51309-D148-4332-87C2-07BE32FBCA3B}">
          <p14:sldIdLst>
            <p14:sldId id="271"/>
            <p14:sldId id="279"/>
            <p14:sldId id="281"/>
            <p14:sldId id="282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41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7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5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1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69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15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42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5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7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7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6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3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0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7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1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6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2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EEBAAA-29B5-4AF5-BC5F-7E580C29002D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C225B5-2504-47BA-A578-D4D83D12DA12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27C1CB-13F0-429B-8026-F9245595F207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98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West End Service, Inc.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609850" y="3435350"/>
            <a:ext cx="9582150" cy="1847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Sales Team Demo Presentation: 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2022 International MV Chassis  onsite at Miller Industries Towing Equipment plant facility, Ooltewah, TN.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82725" y="1752599"/>
            <a:ext cx="4037232" cy="1371600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2022 International MV607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2E83C7A-3BBD-4265-A53F-47825A30A6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39" r="12539"/>
          <a:stretch>
            <a:fillRect/>
          </a:stretch>
        </p:blipFill>
        <p:spPr>
          <a:xfrm>
            <a:off x="6232525" y="1425575"/>
            <a:ext cx="4567238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46ED0-CDAF-4EF4-BA7C-2E2F2CFDF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4037232" cy="1828800"/>
          </a:xfrm>
        </p:spPr>
        <p:txBody>
          <a:bodyPr/>
          <a:lstStyle/>
          <a:p>
            <a:r>
              <a:rPr lang="en-US" dirty="0"/>
              <a:t>Our salesman, John Klein, Jr. shows customer interior of cab.  Stating standard options available with current year and model. </a:t>
            </a: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4AC93CB-C6E4-40A0-B06C-C03F692BB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099" r="23099"/>
          <a:stretch>
            <a:fillRect/>
          </a:stretch>
        </p:blipFill>
        <p:spPr>
          <a:xfrm>
            <a:off x="7880350" y="1476375"/>
            <a:ext cx="3279775" cy="45720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392C59-A3EA-408E-BD25-D7AD43ED2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6386" y="1249960"/>
            <a:ext cx="5426158" cy="1174614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Pedestal Mirrors make visibility better for drivers, and breakaway design mirrors to prevent damage.</a:t>
            </a:r>
          </a:p>
          <a:p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47E1D5-9BFD-4B51-BBFB-004E4108D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612" y="2541864"/>
            <a:ext cx="5426157" cy="3901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D23FFB-6414-4F97-AAAA-C6C975EED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890" y="2610743"/>
            <a:ext cx="5197151" cy="3715412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2E746A-6332-4AD6-8415-82FF31AF57E7}"/>
              </a:ext>
            </a:extLst>
          </p:cNvPr>
          <p:cNvSpPr txBox="1"/>
          <p:nvPr/>
        </p:nvSpPr>
        <p:spPr>
          <a:xfrm>
            <a:off x="8145710" y="6141489"/>
            <a:ext cx="30144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Polished Aluminum Wheels &amp; Tanks</a:t>
            </a: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47101" y="468927"/>
            <a:ext cx="6187468" cy="663587"/>
          </a:xfrm>
        </p:spPr>
        <p:txBody>
          <a:bodyPr>
            <a:normAutofit fontScale="90000"/>
          </a:bodyPr>
          <a:lstStyle/>
          <a:p>
            <a:r>
              <a:rPr lang="en-US" sz="1600" dirty="0">
                <a:latin typeface="+mn-lt"/>
                <a:cs typeface="Segoe UI Light" panose="020B0502040204020203" pitchFamily="34" charset="0"/>
              </a:rPr>
              <a:t>ENGINE DETAILS:  CUMMINS B 6.7 L Diesel Engine, Optional Exhaust brake, Extended Cab. Standard Warranty is 2 years / unlimited mileage. Numerous options for extendable coverage 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B328DB5-CA16-4910-8992-4C97E53C7E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095" t="-292" r="42077" b="292"/>
          <a:stretch/>
        </p:blipFill>
        <p:spPr>
          <a:xfrm>
            <a:off x="7712075" y="1376363"/>
            <a:ext cx="3281363" cy="4572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56A6F8-E45C-404C-8257-5343E0C8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87" y="1375794"/>
            <a:ext cx="5722112" cy="4608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B2F92-2F46-4640-A5B4-FF416A9E2F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42" r="1465" b="2012"/>
          <a:stretch/>
        </p:blipFill>
        <p:spPr>
          <a:xfrm>
            <a:off x="729518" y="1447385"/>
            <a:ext cx="5605250" cy="4429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A9CAAD-0CFA-4B13-82E0-9FF34F01E987}"/>
              </a:ext>
            </a:extLst>
          </p:cNvPr>
          <p:cNvSpPr txBox="1"/>
          <p:nvPr/>
        </p:nvSpPr>
        <p:spPr>
          <a:xfrm>
            <a:off x="1006679" y="6182686"/>
            <a:ext cx="532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part hood allowing for accessible engine repairs </a:t>
            </a:r>
          </a:p>
        </p:txBody>
      </p:sp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4052353-1788-4BD2-A064-893BB326DE3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086" r="23086"/>
          <a:stretch>
            <a:fillRect/>
          </a:stretch>
        </p:blipFill>
        <p:spPr>
          <a:xfrm>
            <a:off x="7627938" y="1501775"/>
            <a:ext cx="3281362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DC75C-9A4A-456F-BBD8-68795570A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9684" y="2302077"/>
            <a:ext cx="5426158" cy="1828800"/>
          </a:xfrm>
        </p:spPr>
        <p:txBody>
          <a:bodyPr/>
          <a:lstStyle/>
          <a:p>
            <a:r>
              <a:rPr lang="en-US" dirty="0"/>
              <a:t>Completed all pertinent selling points for the 2022 International MV607 chassis.  </a:t>
            </a:r>
          </a:p>
          <a:p>
            <a:r>
              <a:rPr lang="en-US" dirty="0"/>
              <a:t>Looking forward to an order soon.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86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45902D-8BCA-4596-9829-0D7D1289C02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B64C1E2-42EA-4660-BCB7-94E6DA7562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879FED-67F8-481C-84BD-042483293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125</TotalTime>
  <Words>136</Words>
  <Application>Microsoft Office PowerPoint</Application>
  <PresentationFormat>Widescreen</PresentationFormat>
  <Paragraphs>14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Corbel</vt:lpstr>
      <vt:lpstr>Segoe UI Light</vt:lpstr>
      <vt:lpstr>Parallax</vt:lpstr>
      <vt:lpstr>West End Service, Inc.</vt:lpstr>
      <vt:lpstr>2022 International MV607</vt:lpstr>
      <vt:lpstr>PowerPoint Presentation</vt:lpstr>
      <vt:lpstr>ENGINE DETAILS:  CUMMINS B 6.7 L Diesel Engine, Optional Exhaust brake, Extended Cab. Standard Warranty is 2 years / unlimited mileage. Numerous options for extendable coverage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End Service, Inc.</dc:title>
  <dc:creator>Susan Anderson</dc:creator>
  <cp:keywords/>
  <cp:lastModifiedBy>Susan Anderson</cp:lastModifiedBy>
  <cp:revision>5</cp:revision>
  <dcterms:created xsi:type="dcterms:W3CDTF">2021-10-08T20:06:29Z</dcterms:created>
  <dcterms:modified xsi:type="dcterms:W3CDTF">2021-10-14T20:40:35Z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